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8" r:id="rId8"/>
    <p:sldId id="285" r:id="rId9"/>
    <p:sldId id="286" r:id="rId10"/>
    <p:sldId id="283" r:id="rId11"/>
    <p:sldId id="287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7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/>
              <a:t>Team Name: </a:t>
            </a:r>
            <a:r>
              <a:rPr lang="en-US" sz="1900" err="1"/>
              <a:t>Sharktooth</a:t>
            </a:r>
            <a:r>
              <a:rPr lang="en-US" sz="1900"/>
              <a:t> Software</a:t>
            </a:r>
          </a:p>
          <a:p>
            <a:pPr algn="l"/>
            <a:r>
              <a:rPr lang="en-US" sz="1900"/>
              <a:t>Team Members: Alexandru </a:t>
            </a:r>
            <a:r>
              <a:rPr lang="en-US" sz="1900" err="1"/>
              <a:t>Cioanca</a:t>
            </a:r>
            <a:r>
              <a:rPr lang="en-US" sz="1900"/>
              <a:t>, Andrew Dutton, Dustin Phan​, Gabriel Molina​, Roberto Carvalho </a:t>
            </a:r>
            <a:r>
              <a:rPr lang="en-US" sz="1900" err="1"/>
              <a:t>Brigagao</a:t>
            </a:r>
            <a:r>
              <a:rPr lang="en-US" sz="190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/>
              <a:t>Date: </a:t>
            </a:r>
            <a:r>
              <a:rPr lang="en-US" sz="1900" dirty="0"/>
              <a:t>3/21/2024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90833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/>
              <a:t>Integrated Schedule (1 or 2 Slides)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232D590C-9319-31EC-59B9-8FB3C961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r="9462"/>
          <a:stretch/>
        </p:blipFill>
        <p:spPr>
          <a:xfrm>
            <a:off x="-488829" y="10"/>
            <a:ext cx="5778777" cy="700176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D87F-5F15-BD09-EECF-0ED040017B56}"/>
              </a:ext>
            </a:extLst>
          </p:cNvPr>
          <p:cNvSpPr txBox="1"/>
          <p:nvPr/>
        </p:nvSpPr>
        <p:spPr>
          <a:xfrm>
            <a:off x="5657196" y="2706624"/>
            <a:ext cx="58916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Executive Summary</a:t>
            </a:r>
            <a:endParaRPr 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57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2416B-8B69-308A-7B13-2160CDDB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" y="0"/>
            <a:ext cx="511163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AF43D-3573-26DE-475A-A274A0EA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89" y="798884"/>
            <a:ext cx="6238621" cy="196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4E8B2-FCFC-1276-80DC-3F33ED91C459}"/>
              </a:ext>
            </a:extLst>
          </p:cNvPr>
          <p:cNvSpPr txBox="1"/>
          <p:nvPr/>
        </p:nvSpPr>
        <p:spPr>
          <a:xfrm>
            <a:off x="7482906" y="-32113"/>
            <a:ext cx="322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12727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5DA9-9DD8-AA6D-331E-D23160E0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7" y="178219"/>
            <a:ext cx="5512279" cy="678583"/>
          </a:xfrm>
        </p:spPr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Architecture Diagram</a:t>
            </a:r>
            <a:endParaRPr lang="en-US"/>
          </a:p>
        </p:txBody>
      </p: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48CF204-D801-9F46-E605-A8410A3D7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" t="3471" r="6941" b="33839"/>
          <a:stretch/>
        </p:blipFill>
        <p:spPr>
          <a:xfrm>
            <a:off x="23005" y="773243"/>
            <a:ext cx="12170910" cy="59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6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/>
              <a:t>Gantt Chart </a:t>
            </a:r>
            <a:r>
              <a:rPr lang="en-US" dirty="0"/>
              <a:t>3/21/2024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85065-169E-772C-E927-CD2039F3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6"/>
            <a:ext cx="12192000" cy="56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99DA1F-9921-85BE-7F03-1C6C1A03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4" y="1176677"/>
            <a:ext cx="10334441" cy="51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3/21/2024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578" y="1412489"/>
            <a:ext cx="3170495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/>
              <a:t>Alexandru </a:t>
            </a:r>
            <a:r>
              <a:rPr lang="en-US" sz="1700" b="1" err="1"/>
              <a:t>Cioanca</a:t>
            </a:r>
            <a:endParaRPr lang="en-US" b="1">
              <a:ea typeface="Calibri"/>
              <a:cs typeface="Calibri"/>
            </a:endParaRPr>
          </a:p>
          <a:p>
            <a:pPr lvl="1"/>
            <a:r>
              <a:rPr lang="en-US" sz="1700" dirty="0"/>
              <a:t>Updating Trello</a:t>
            </a:r>
            <a:endParaRPr lang="en-US" sz="1700">
              <a:ea typeface="Calibri"/>
              <a:cs typeface="Calibri"/>
            </a:endParaRPr>
          </a:p>
          <a:p>
            <a:pPr lvl="1"/>
            <a:r>
              <a:rPr lang="en-US" sz="1700" dirty="0"/>
              <a:t>Updating Status Report</a:t>
            </a:r>
            <a:endParaRPr lang="en-US" sz="1700">
              <a:ea typeface="Calibri"/>
              <a:cs typeface="Calibri"/>
            </a:endParaRPr>
          </a:p>
          <a:p>
            <a:pPr lvl="1"/>
            <a:r>
              <a:rPr lang="en-US" sz="1700" dirty="0"/>
              <a:t>Working on One-Page Executive Summary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 b="1" dirty="0"/>
              <a:t>Andrew Dutton</a:t>
            </a:r>
            <a:endParaRPr lang="en-US" sz="1700" b="1" dirty="0">
              <a:ea typeface="Calibri"/>
              <a:cs typeface="Calibri"/>
            </a:endParaRPr>
          </a:p>
          <a:p>
            <a:pPr lvl="1"/>
            <a:r>
              <a:rPr lang="en-US" sz="1700" dirty="0"/>
              <a:t>Working on updating Gantt Chart</a:t>
            </a:r>
            <a:endParaRPr lang="en-US" sz="1700">
              <a:ea typeface="Calibri"/>
              <a:cs typeface="Calibri"/>
            </a:endParaRPr>
          </a:p>
          <a:p>
            <a:pPr lvl="1"/>
            <a:r>
              <a:rPr lang="en-US" sz="1700" dirty="0"/>
              <a:t>Updating </a:t>
            </a:r>
            <a:r>
              <a:rPr lang="en-US" sz="1700" dirty="0" err="1"/>
              <a:t>Github</a:t>
            </a:r>
            <a:endParaRPr lang="en-US" sz="1700" err="1">
              <a:ea typeface="Calibri"/>
              <a:cs typeface="Calibri"/>
            </a:endParaRPr>
          </a:p>
          <a:p>
            <a:pPr lvl="1"/>
            <a:r>
              <a:rPr lang="en-US" sz="1700" dirty="0"/>
              <a:t>Database Backend w/MongoDB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 b="1" dirty="0"/>
              <a:t>Dustin Phan​</a:t>
            </a:r>
            <a:endParaRPr lang="en-US" sz="1700" b="1">
              <a:ea typeface="Calibri"/>
              <a:cs typeface="Calibri"/>
            </a:endParaRPr>
          </a:p>
          <a:p>
            <a:pPr lvl="1"/>
            <a:r>
              <a:rPr lang="en-US" sz="1700" dirty="0"/>
              <a:t>Working on Front End Requirements</a:t>
            </a:r>
            <a:endParaRPr lang="en-US" sz="1700" dirty="0">
              <a:ea typeface="Calibri"/>
              <a:cs typeface="Calibri"/>
            </a:endParaRPr>
          </a:p>
          <a:p>
            <a:pPr marL="457200" lvl="1"/>
            <a:endParaRPr lang="en-US" sz="1700" dirty="0">
              <a:ea typeface="Calibri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Gabriel Molina​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Database Backend w/ MongoDB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Storing On Database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Design Forum Template</a:t>
            </a:r>
            <a:endParaRPr lang="en-US" sz="1900" dirty="0">
              <a:ea typeface="Calibri"/>
              <a:cs typeface="Calibri"/>
            </a:endParaRPr>
          </a:p>
          <a:p>
            <a:r>
              <a:rPr lang="en-US" sz="1900" b="1" dirty="0"/>
              <a:t>Roberto Carvalho </a:t>
            </a:r>
            <a:r>
              <a:rPr lang="en-US" sz="1900" b="1" dirty="0" err="1"/>
              <a:t>Brigagao</a:t>
            </a:r>
            <a:endParaRPr lang="en-US" sz="1900" b="1" dirty="0" err="1">
              <a:ea typeface="Calibri"/>
              <a:cs typeface="Calibri"/>
            </a:endParaRPr>
          </a:p>
          <a:p>
            <a:pPr lvl="1"/>
            <a:r>
              <a:rPr lang="en-US" sz="1900" dirty="0"/>
              <a:t>Finish/Revise Architecture Diagram</a:t>
            </a:r>
            <a:endParaRPr lang="en-US" sz="1900" dirty="0">
              <a:ea typeface="Calibri"/>
              <a:cs typeface="Calibri"/>
            </a:endParaRPr>
          </a:p>
          <a:p>
            <a:r>
              <a:rPr lang="en-US" sz="1900" b="1" dirty="0"/>
              <a:t>Thuan Nguyen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Catching Up w/ MongoDB Database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purl.org/dc/elements/1.1/"/>
    <ds:schemaRef ds:uri="http://schemas.openxmlformats.org/package/2006/metadata/core-properties"/>
    <ds:schemaRef ds:uri="c5bce405-8758-4dc6-98d6-2b6a48b3b830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563757dc-21ec-4026-8860-76aaf78db67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 (1 or 2 Slides) </vt:lpstr>
      <vt:lpstr>PowerPoint Presentation</vt:lpstr>
      <vt:lpstr>PowerPoint Presentation</vt:lpstr>
      <vt:lpstr>Architecture Diagram</vt:lpstr>
      <vt:lpstr>Gantt Chart 3/21/2024</vt:lpstr>
      <vt:lpstr>Webpage Main Menu Template</vt:lpstr>
      <vt:lpstr>What Everyone is Working on - week 3/21/2024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1</cp:revision>
  <dcterms:created xsi:type="dcterms:W3CDTF">2021-01-26T03:54:19Z</dcterms:created>
  <dcterms:modified xsi:type="dcterms:W3CDTF">2024-03-22T03:52:45Z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